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6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F050202020403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anose="020F0502020204030204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1027" y="-197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">
  <p:cSld name="CUSTOM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8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To predict whether an employee will leave the company using statistical model like logistic regression or machine learning models such Logistic Regression and Random Forest.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417" name="Google Shape;417;p16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8" name="Google Shape;418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9" name="Google Shape;419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Salifort Motor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0" name="Google Shape;420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Employee Churn Prediction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1" name="Google Shape;421;p16"/>
          <p:cNvSpPr txBox="1"/>
          <p:nvPr/>
        </p:nvSpPr>
        <p:spPr>
          <a:xfrm>
            <a:off x="216100" y="3966975"/>
            <a:ext cx="2994600" cy="60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Key Findings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Employee satisfaction is the strongest predictor of turnover.</a:t>
            </a: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Work-related factors (tenure, project load, hours) significantly impact retention.</a:t>
            </a: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Department and salary level have moderate influence on turnover.</a:t>
            </a: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Performance evaluations correlate with turnover decisions.</a:t>
            </a: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Business Recommendations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1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Immediate Actions</a:t>
            </a:r>
            <a:endParaRPr sz="900" u="sng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Implement regular satisfaction surveys and feedback sessions.</a:t>
            </a: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Review workload distribution for employees with multiple projects,</a:t>
            </a: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Develop clear career progression paths based on tenure milestones.</a:t>
            </a: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Policy Changes</a:t>
            </a:r>
            <a:endParaRPr sz="900" u="sng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Establish workload limits (number of concurrent projects).</a:t>
            </a: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Create structured promotion and salary review cycles.</a:t>
            </a: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Google Sans"/>
              <a:buChar char="●"/>
            </a:pPr>
            <a:r>
              <a:rPr lang="en" sz="9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Implement work-life balance initiatives to manage monthly hours.</a:t>
            </a: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3" name="Google Shape;423;p16"/>
          <p:cNvSpPr txBox="1"/>
          <p:nvPr/>
        </p:nvSpPr>
        <p:spPr>
          <a:xfrm>
            <a:off x="3279350" y="7692225"/>
            <a:ext cx="4317900" cy="22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Deploy Random Forest model for ongoing turnover risk assessment.</a:t>
            </a:r>
            <a:endParaRPr sz="10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Set up regular model performance monitoring.</a:t>
            </a:r>
            <a:endParaRPr sz="10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●"/>
            </a:pPr>
            <a:r>
              <a:rPr lang="en" sz="10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Collect additional data on:</a:t>
            </a:r>
            <a:endParaRPr sz="10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Employee feedback.</a:t>
            </a:r>
            <a:endParaRPr sz="10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Project complexity.</a:t>
            </a:r>
            <a:endParaRPr sz="10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Team dynamics.</a:t>
            </a:r>
            <a:endParaRPr sz="10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Google Sans"/>
              <a:buChar char="○"/>
            </a:pPr>
            <a:r>
              <a:rPr lang="en" sz="10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Work-life balance metrics.</a:t>
            </a:r>
            <a:endParaRPr sz="10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003C9469-C6F0-940F-F26E-EE13D1539E6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1939" r="11939"/>
          <a:stretch>
            <a:fillRect/>
          </a:stretch>
        </p:blipFill>
        <p:spPr>
          <a:xfrm>
            <a:off x="3547872" y="3389399"/>
            <a:ext cx="4070903" cy="3347088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</Words>
  <Application>Microsoft Office PowerPoint</Application>
  <PresentationFormat>Custom</PresentationFormat>
  <Paragraphs>38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PT Sans Narrow</vt:lpstr>
      <vt:lpstr>Lato</vt:lpstr>
      <vt:lpstr>Roboto</vt:lpstr>
      <vt:lpstr>Arial</vt:lpstr>
      <vt:lpstr>Calibri</vt:lpstr>
      <vt:lpstr>Google Sans SemiBold</vt:lpstr>
      <vt:lpstr>Work Sans</vt:lpstr>
      <vt:lpstr>Google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Suhardi Sjahrial</cp:lastModifiedBy>
  <cp:revision>1</cp:revision>
  <dcterms:modified xsi:type="dcterms:W3CDTF">2024-12-27T17:37:59Z</dcterms:modified>
</cp:coreProperties>
</file>